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64" r:id="rId7"/>
    <p:sldId id="265" r:id="rId8"/>
    <p:sldId id="266" r:id="rId9"/>
    <p:sldId id="257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5FC3F-9E30-4780-83F9-E8E586CB2409}" v="22" dt="2021-12-10T03:41:38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4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yar Demberel" userId="73b47e452f7e70f1" providerId="LiveId" clId="{0B75FC3F-9E30-4780-83F9-E8E586CB2409}"/>
    <pc:docChg chg="undo custSel addSld delSld modSld">
      <pc:chgData name="Bayar Demberel" userId="73b47e452f7e70f1" providerId="LiveId" clId="{0B75FC3F-9E30-4780-83F9-E8E586CB2409}" dt="2021-12-10T03:43:25.255" v="505" actId="20577"/>
      <pc:docMkLst>
        <pc:docMk/>
      </pc:docMkLst>
      <pc:sldChg chg="del">
        <pc:chgData name="Bayar Demberel" userId="73b47e452f7e70f1" providerId="LiveId" clId="{0B75FC3F-9E30-4780-83F9-E8E586CB2409}" dt="2021-12-10T03:35:30.296" v="405" actId="2696"/>
        <pc:sldMkLst>
          <pc:docMk/>
          <pc:sldMk cId="1193417028" sldId="259"/>
        </pc:sldMkLst>
      </pc:sldChg>
      <pc:sldChg chg="del">
        <pc:chgData name="Bayar Demberel" userId="73b47e452f7e70f1" providerId="LiveId" clId="{0B75FC3F-9E30-4780-83F9-E8E586CB2409}" dt="2021-12-10T02:57:15.559" v="53" actId="47"/>
        <pc:sldMkLst>
          <pc:docMk/>
          <pc:sldMk cId="1398410914" sldId="260"/>
        </pc:sldMkLst>
      </pc:sldChg>
      <pc:sldChg chg="del">
        <pc:chgData name="Bayar Demberel" userId="73b47e452f7e70f1" providerId="LiveId" clId="{0B75FC3F-9E30-4780-83F9-E8E586CB2409}" dt="2021-12-10T02:57:14.619" v="52" actId="47"/>
        <pc:sldMkLst>
          <pc:docMk/>
          <pc:sldMk cId="1348318116" sldId="261"/>
        </pc:sldMkLst>
      </pc:sldChg>
      <pc:sldChg chg="delSp del mod delAnim">
        <pc:chgData name="Bayar Demberel" userId="73b47e452f7e70f1" providerId="LiveId" clId="{0B75FC3F-9E30-4780-83F9-E8E586CB2409}" dt="2021-12-10T02:57:12.883" v="51" actId="47"/>
        <pc:sldMkLst>
          <pc:docMk/>
          <pc:sldMk cId="2919556985" sldId="262"/>
        </pc:sldMkLst>
        <pc:picChg chg="del">
          <ac:chgData name="Bayar Demberel" userId="73b47e452f7e70f1" providerId="LiveId" clId="{0B75FC3F-9E30-4780-83F9-E8E586CB2409}" dt="2021-12-10T02:57:06.060" v="50" actId="478"/>
          <ac:picMkLst>
            <pc:docMk/>
            <pc:sldMk cId="2919556985" sldId="262"/>
            <ac:picMk id="4" creationId="{CDE4D8B9-FA4B-4CD3-B5DD-A49AEE3442CF}"/>
          </ac:picMkLst>
        </pc:picChg>
      </pc:sldChg>
      <pc:sldChg chg="del">
        <pc:chgData name="Bayar Demberel" userId="73b47e452f7e70f1" providerId="LiveId" clId="{0B75FC3F-9E30-4780-83F9-E8E586CB2409}" dt="2021-12-10T02:57:16.790" v="54" actId="47"/>
        <pc:sldMkLst>
          <pc:docMk/>
          <pc:sldMk cId="1902613301" sldId="263"/>
        </pc:sldMkLst>
      </pc:sldChg>
      <pc:sldChg chg="modSp mod">
        <pc:chgData name="Bayar Demberel" userId="73b47e452f7e70f1" providerId="LiveId" clId="{0B75FC3F-9E30-4780-83F9-E8E586CB2409}" dt="2021-12-10T03:05:26.796" v="199" actId="20577"/>
        <pc:sldMkLst>
          <pc:docMk/>
          <pc:sldMk cId="831995683" sldId="267"/>
        </pc:sldMkLst>
        <pc:spChg chg="mod">
          <ac:chgData name="Bayar Demberel" userId="73b47e452f7e70f1" providerId="LiveId" clId="{0B75FC3F-9E30-4780-83F9-E8E586CB2409}" dt="2021-12-10T03:05:26.796" v="199" actId="20577"/>
          <ac:spMkLst>
            <pc:docMk/>
            <pc:sldMk cId="831995683" sldId="267"/>
            <ac:spMk id="7" creationId="{AB24A991-7CC5-4506-B781-13C7C194BB63}"/>
          </ac:spMkLst>
        </pc:spChg>
      </pc:sldChg>
      <pc:sldChg chg="addSp modSp mod">
        <pc:chgData name="Bayar Demberel" userId="73b47e452f7e70f1" providerId="LiveId" clId="{0B75FC3F-9E30-4780-83F9-E8E586CB2409}" dt="2021-12-10T02:56:05.731" v="49" actId="6549"/>
        <pc:sldMkLst>
          <pc:docMk/>
          <pc:sldMk cId="2293251822" sldId="269"/>
        </pc:sldMkLst>
        <pc:spChg chg="mod">
          <ac:chgData name="Bayar Demberel" userId="73b47e452f7e70f1" providerId="LiveId" clId="{0B75FC3F-9E30-4780-83F9-E8E586CB2409}" dt="2021-12-10T02:54:26.544" v="0" actId="14100"/>
          <ac:spMkLst>
            <pc:docMk/>
            <pc:sldMk cId="2293251822" sldId="269"/>
            <ac:spMk id="3" creationId="{692CB142-E762-47F7-82A8-6CCE5C2EEA84}"/>
          </ac:spMkLst>
        </pc:spChg>
        <pc:spChg chg="add mod">
          <ac:chgData name="Bayar Demberel" userId="73b47e452f7e70f1" providerId="LiveId" clId="{0B75FC3F-9E30-4780-83F9-E8E586CB2409}" dt="2021-12-10T02:55:23.923" v="47" actId="20577"/>
          <ac:spMkLst>
            <pc:docMk/>
            <pc:sldMk cId="2293251822" sldId="269"/>
            <ac:spMk id="4" creationId="{1B204A62-04AC-48E5-8AEB-31531F45BAB1}"/>
          </ac:spMkLst>
        </pc:spChg>
        <pc:spChg chg="add mod">
          <ac:chgData name="Bayar Demberel" userId="73b47e452f7e70f1" providerId="LiveId" clId="{0B75FC3F-9E30-4780-83F9-E8E586CB2409}" dt="2021-12-10T02:56:05.731" v="49" actId="6549"/>
          <ac:spMkLst>
            <pc:docMk/>
            <pc:sldMk cId="2293251822" sldId="269"/>
            <ac:spMk id="5" creationId="{2A589E06-0CD3-4256-98DE-D2DE8D9AA548}"/>
          </ac:spMkLst>
        </pc:spChg>
      </pc:sldChg>
      <pc:sldChg chg="addSp delSp modSp new mod delAnim modAnim">
        <pc:chgData name="Bayar Demberel" userId="73b47e452f7e70f1" providerId="LiveId" clId="{0B75FC3F-9E30-4780-83F9-E8E586CB2409}" dt="2021-12-10T03:43:25.255" v="505" actId="20577"/>
        <pc:sldMkLst>
          <pc:docMk/>
          <pc:sldMk cId="3793821588" sldId="270"/>
        </pc:sldMkLst>
        <pc:spChg chg="mod">
          <ac:chgData name="Bayar Demberel" userId="73b47e452f7e70f1" providerId="LiveId" clId="{0B75FC3F-9E30-4780-83F9-E8E586CB2409}" dt="2021-12-10T02:58:05.334" v="56"/>
          <ac:spMkLst>
            <pc:docMk/>
            <pc:sldMk cId="3793821588" sldId="270"/>
            <ac:spMk id="2" creationId="{4F644174-47BD-4793-9ACC-A326364F271D}"/>
          </ac:spMkLst>
        </pc:spChg>
        <pc:spChg chg="mod">
          <ac:chgData name="Bayar Demberel" userId="73b47e452f7e70f1" providerId="LiveId" clId="{0B75FC3F-9E30-4780-83F9-E8E586CB2409}" dt="2021-12-10T03:13:13.599" v="273" actId="27636"/>
          <ac:spMkLst>
            <pc:docMk/>
            <pc:sldMk cId="3793821588" sldId="270"/>
            <ac:spMk id="3" creationId="{07EFD001-7EDF-40DC-A62A-15385C1BC1AA}"/>
          </ac:spMkLst>
        </pc:spChg>
        <pc:spChg chg="add del mod">
          <ac:chgData name="Bayar Demberel" userId="73b47e452f7e70f1" providerId="LiveId" clId="{0B75FC3F-9E30-4780-83F9-E8E586CB2409}" dt="2021-12-10T03:39:03.295" v="461" actId="1076"/>
          <ac:spMkLst>
            <pc:docMk/>
            <pc:sldMk cId="3793821588" sldId="270"/>
            <ac:spMk id="8" creationId="{C4F48D5F-53AE-4A37-B9A2-B317E1677540}"/>
          </ac:spMkLst>
        </pc:spChg>
        <pc:spChg chg="add del mod">
          <ac:chgData name="Bayar Demberel" userId="73b47e452f7e70f1" providerId="LiveId" clId="{0B75FC3F-9E30-4780-83F9-E8E586CB2409}" dt="2021-12-10T03:40:25.706" v="468" actId="478"/>
          <ac:spMkLst>
            <pc:docMk/>
            <pc:sldMk cId="3793821588" sldId="270"/>
            <ac:spMk id="9" creationId="{A52F2F8B-6C24-482E-BBC9-9877487CBD27}"/>
          </ac:spMkLst>
        </pc:spChg>
        <pc:spChg chg="add del">
          <ac:chgData name="Bayar Demberel" userId="73b47e452f7e70f1" providerId="LiveId" clId="{0B75FC3F-9E30-4780-83F9-E8E586CB2409}" dt="2021-12-10T03:39:27.483" v="464" actId="11529"/>
          <ac:spMkLst>
            <pc:docMk/>
            <pc:sldMk cId="3793821588" sldId="270"/>
            <ac:spMk id="10" creationId="{7D180E24-BAD6-4174-9681-F33EA1C26FE3}"/>
          </ac:spMkLst>
        </pc:spChg>
        <pc:spChg chg="add mod">
          <ac:chgData name="Bayar Demberel" userId="73b47e452f7e70f1" providerId="LiveId" clId="{0B75FC3F-9E30-4780-83F9-E8E586CB2409}" dt="2021-12-10T03:43:25.255" v="505" actId="20577"/>
          <ac:spMkLst>
            <pc:docMk/>
            <pc:sldMk cId="3793821588" sldId="270"/>
            <ac:spMk id="11" creationId="{33A1C506-CBE0-4E57-9E5E-142E9C2DD176}"/>
          </ac:spMkLst>
        </pc:spChg>
        <pc:picChg chg="add mod">
          <ac:chgData name="Bayar Demberel" userId="73b47e452f7e70f1" providerId="LiveId" clId="{0B75FC3F-9E30-4780-83F9-E8E586CB2409}" dt="2021-12-10T03:09:12.956" v="204" actId="14100"/>
          <ac:picMkLst>
            <pc:docMk/>
            <pc:sldMk cId="3793821588" sldId="270"/>
            <ac:picMk id="4" creationId="{F1B1417C-A2F2-4DA9-94F0-94FD05A41AE5}"/>
          </ac:picMkLst>
        </pc:picChg>
        <pc:picChg chg="add del mod">
          <ac:chgData name="Bayar Demberel" userId="73b47e452f7e70f1" providerId="LiveId" clId="{0B75FC3F-9E30-4780-83F9-E8E586CB2409}" dt="2021-12-10T03:12:28.671" v="207" actId="478"/>
          <ac:picMkLst>
            <pc:docMk/>
            <pc:sldMk cId="3793821588" sldId="270"/>
            <ac:picMk id="5" creationId="{BB0D3CEF-95CF-403D-BDF5-9A007139FED5}"/>
          </ac:picMkLst>
        </pc:picChg>
        <pc:picChg chg="add mod">
          <ac:chgData name="Bayar Demberel" userId="73b47e452f7e70f1" providerId="LiveId" clId="{0B75FC3F-9E30-4780-83F9-E8E586CB2409}" dt="2021-12-10T03:39:03.295" v="461" actId="1076"/>
          <ac:picMkLst>
            <pc:docMk/>
            <pc:sldMk cId="3793821588" sldId="270"/>
            <ac:picMk id="7" creationId="{8CE154BA-2B03-4504-94FB-4885FB831E15}"/>
          </ac:picMkLst>
        </pc:picChg>
      </pc:sldChg>
      <pc:sldChg chg="addSp modSp new mod">
        <pc:chgData name="Bayar Demberel" userId="73b47e452f7e70f1" providerId="LiveId" clId="{0B75FC3F-9E30-4780-83F9-E8E586CB2409}" dt="2021-12-10T03:19:37.412" v="374" actId="1076"/>
        <pc:sldMkLst>
          <pc:docMk/>
          <pc:sldMk cId="1773346242" sldId="271"/>
        </pc:sldMkLst>
        <pc:spChg chg="mod">
          <ac:chgData name="Bayar Demberel" userId="73b47e452f7e70f1" providerId="LiveId" clId="{0B75FC3F-9E30-4780-83F9-E8E586CB2409}" dt="2021-12-10T03:15:52.090" v="320" actId="20577"/>
          <ac:spMkLst>
            <pc:docMk/>
            <pc:sldMk cId="1773346242" sldId="271"/>
            <ac:spMk id="2" creationId="{FE78C39C-2C0D-4B0D-81CB-DFD926948481}"/>
          </ac:spMkLst>
        </pc:spChg>
        <pc:spChg chg="mod">
          <ac:chgData name="Bayar Demberel" userId="73b47e452f7e70f1" providerId="LiveId" clId="{0B75FC3F-9E30-4780-83F9-E8E586CB2409}" dt="2021-12-10T03:17:02.082" v="371"/>
          <ac:spMkLst>
            <pc:docMk/>
            <pc:sldMk cId="1773346242" sldId="271"/>
            <ac:spMk id="3" creationId="{57D66F3B-A811-4917-837B-BCEF174129C8}"/>
          </ac:spMkLst>
        </pc:spChg>
        <pc:picChg chg="add mod">
          <ac:chgData name="Bayar Demberel" userId="73b47e452f7e70f1" providerId="LiveId" clId="{0B75FC3F-9E30-4780-83F9-E8E586CB2409}" dt="2021-12-10T03:19:37.412" v="374" actId="1076"/>
          <ac:picMkLst>
            <pc:docMk/>
            <pc:sldMk cId="1773346242" sldId="271"/>
            <ac:picMk id="5" creationId="{FA6EE3B8-A732-4F5F-896A-851B5AA85A0A}"/>
          </ac:picMkLst>
        </pc:picChg>
      </pc:sldChg>
      <pc:sldChg chg="addSp delSp modSp new mod delAnim modAnim">
        <pc:chgData name="Bayar Demberel" userId="73b47e452f7e70f1" providerId="LiveId" clId="{0B75FC3F-9E30-4780-83F9-E8E586CB2409}" dt="2021-12-10T03:43:19.271" v="498" actId="20577"/>
        <pc:sldMkLst>
          <pc:docMk/>
          <pc:sldMk cId="3013590526" sldId="272"/>
        </pc:sldMkLst>
        <pc:spChg chg="mod">
          <ac:chgData name="Bayar Demberel" userId="73b47e452f7e70f1" providerId="LiveId" clId="{0B75FC3F-9E30-4780-83F9-E8E586CB2409}" dt="2021-12-10T03:19:55.528" v="382" actId="20577"/>
          <ac:spMkLst>
            <pc:docMk/>
            <pc:sldMk cId="3013590526" sldId="272"/>
            <ac:spMk id="2" creationId="{0CCF34CC-490E-4382-8BC3-1C270A7FEDD3}"/>
          </ac:spMkLst>
        </pc:spChg>
        <pc:spChg chg="del">
          <ac:chgData name="Bayar Demberel" userId="73b47e452f7e70f1" providerId="LiveId" clId="{0B75FC3F-9E30-4780-83F9-E8E586CB2409}" dt="2021-12-10T03:22:46.536" v="383"/>
          <ac:spMkLst>
            <pc:docMk/>
            <pc:sldMk cId="3013590526" sldId="272"/>
            <ac:spMk id="3" creationId="{54D36E26-99BE-404B-BF93-002DF05DFC91}"/>
          </ac:spMkLst>
        </pc:spChg>
        <pc:spChg chg="add del mod">
          <ac:chgData name="Bayar Demberel" userId="73b47e452f7e70f1" providerId="LiveId" clId="{0B75FC3F-9E30-4780-83F9-E8E586CB2409}" dt="2021-12-10T03:25:07.107" v="385"/>
          <ac:spMkLst>
            <pc:docMk/>
            <pc:sldMk cId="3013590526" sldId="272"/>
            <ac:spMk id="6" creationId="{6EB5E712-6E32-4FA5-9F8F-708ADAFD5516}"/>
          </ac:spMkLst>
        </pc:spChg>
        <pc:spChg chg="add del mod">
          <ac:chgData name="Bayar Demberel" userId="73b47e452f7e70f1" providerId="LiveId" clId="{0B75FC3F-9E30-4780-83F9-E8E586CB2409}" dt="2021-12-10T03:41:19.636" v="480" actId="22"/>
          <ac:spMkLst>
            <pc:docMk/>
            <pc:sldMk cId="3013590526" sldId="272"/>
            <ac:spMk id="9" creationId="{B6E87E7F-0E08-4104-ADE4-E8C8AB3FFD36}"/>
          </ac:spMkLst>
        </pc:spChg>
        <pc:spChg chg="add mod">
          <ac:chgData name="Bayar Demberel" userId="73b47e452f7e70f1" providerId="LiveId" clId="{0B75FC3F-9E30-4780-83F9-E8E586CB2409}" dt="2021-12-10T03:43:19.271" v="498" actId="20577"/>
          <ac:spMkLst>
            <pc:docMk/>
            <pc:sldMk cId="3013590526" sldId="272"/>
            <ac:spMk id="10" creationId="{2FDB2D16-009E-4B4F-9A0E-D0A25D693C99}"/>
          </ac:spMkLst>
        </pc:spChg>
        <pc:picChg chg="add del mod">
          <ac:chgData name="Bayar Demberel" userId="73b47e452f7e70f1" providerId="LiveId" clId="{0B75FC3F-9E30-4780-83F9-E8E586CB2409}" dt="2021-12-10T03:23:12.573" v="384" actId="478"/>
          <ac:picMkLst>
            <pc:docMk/>
            <pc:sldMk cId="3013590526" sldId="272"/>
            <ac:picMk id="4" creationId="{B6297BB9-97DF-4C96-B325-309B369973D9}"/>
          </ac:picMkLst>
        </pc:picChg>
        <pc:picChg chg="add mod">
          <ac:chgData name="Bayar Demberel" userId="73b47e452f7e70f1" providerId="LiveId" clId="{0B75FC3F-9E30-4780-83F9-E8E586CB2409}" dt="2021-12-10T03:33:43.227" v="404" actId="1076"/>
          <ac:picMkLst>
            <pc:docMk/>
            <pc:sldMk cId="3013590526" sldId="272"/>
            <ac:picMk id="7" creationId="{4F267F2B-4C1D-4721-86D4-71B4A9F99318}"/>
          </ac:picMkLst>
        </pc:picChg>
      </pc:sldChg>
      <pc:sldChg chg="addSp delSp modSp new mod delAnim modAnim">
        <pc:chgData name="Bayar Demberel" userId="73b47e452f7e70f1" providerId="LiveId" clId="{0B75FC3F-9E30-4780-83F9-E8E586CB2409}" dt="2021-12-10T03:43:13.543" v="494" actId="20577"/>
        <pc:sldMkLst>
          <pc:docMk/>
          <pc:sldMk cId="2770425379" sldId="273"/>
        </pc:sldMkLst>
        <pc:spChg chg="mod">
          <ac:chgData name="Bayar Demberel" userId="73b47e452f7e70f1" providerId="LiveId" clId="{0B75FC3F-9E30-4780-83F9-E8E586CB2409}" dt="2021-12-10T03:26:30.942" v="394" actId="20577"/>
          <ac:spMkLst>
            <pc:docMk/>
            <pc:sldMk cId="2770425379" sldId="273"/>
            <ac:spMk id="2" creationId="{25BEBF31-B246-479D-BFC0-75388A339810}"/>
          </ac:spMkLst>
        </pc:spChg>
        <pc:spChg chg="del">
          <ac:chgData name="Bayar Demberel" userId="73b47e452f7e70f1" providerId="LiveId" clId="{0B75FC3F-9E30-4780-83F9-E8E586CB2409}" dt="2021-12-10T03:27:52.656" v="395"/>
          <ac:spMkLst>
            <pc:docMk/>
            <pc:sldMk cId="2770425379" sldId="273"/>
            <ac:spMk id="3" creationId="{5BA0B6EE-D4E0-49B5-AFF1-3F640C024410}"/>
          </ac:spMkLst>
        </pc:spChg>
        <pc:spChg chg="add del mod">
          <ac:chgData name="Bayar Demberel" userId="73b47e452f7e70f1" providerId="LiveId" clId="{0B75FC3F-9E30-4780-83F9-E8E586CB2409}" dt="2021-12-10T03:30:40.640" v="397"/>
          <ac:spMkLst>
            <pc:docMk/>
            <pc:sldMk cId="2770425379" sldId="273"/>
            <ac:spMk id="6" creationId="{CD28C15C-DC45-42DA-A718-53B870C7DD4A}"/>
          </ac:spMkLst>
        </pc:spChg>
        <pc:spChg chg="add mod">
          <ac:chgData name="Bayar Demberel" userId="73b47e452f7e70f1" providerId="LiveId" clId="{0B75FC3F-9E30-4780-83F9-E8E586CB2409}" dt="2021-12-10T03:43:13.543" v="494" actId="20577"/>
          <ac:spMkLst>
            <pc:docMk/>
            <pc:sldMk cId="2770425379" sldId="273"/>
            <ac:spMk id="8" creationId="{7AB7ECC8-BA22-42B7-A1ED-47160707110A}"/>
          </ac:spMkLst>
        </pc:spChg>
        <pc:picChg chg="add del mod">
          <ac:chgData name="Bayar Demberel" userId="73b47e452f7e70f1" providerId="LiveId" clId="{0B75FC3F-9E30-4780-83F9-E8E586CB2409}" dt="2021-12-10T03:27:57.036" v="396" actId="478"/>
          <ac:picMkLst>
            <pc:docMk/>
            <pc:sldMk cId="2770425379" sldId="273"/>
            <ac:picMk id="4" creationId="{8027AB3B-FE85-4D0E-BFE1-B5DD55FEF127}"/>
          </ac:picMkLst>
        </pc:picChg>
        <pc:picChg chg="add mod">
          <ac:chgData name="Bayar Demberel" userId="73b47e452f7e70f1" providerId="LiveId" clId="{0B75FC3F-9E30-4780-83F9-E8E586CB2409}" dt="2021-12-10T03:31:01.006" v="401" actId="1076"/>
          <ac:picMkLst>
            <pc:docMk/>
            <pc:sldMk cId="2770425379" sldId="273"/>
            <ac:picMk id="7" creationId="{EC8BA021-1477-4AB2-AEEF-B829F108B65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b="0" i="0" dirty="0"/>
            <a:t>Added Mongolian language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b="0" i="0" dirty="0"/>
            <a:t>Code: </a:t>
          </a:r>
          <a:r>
            <a:rPr lang="en-US" sz="2400" b="0" i="0" dirty="0" err="1"/>
            <a:t>mn</a:t>
          </a:r>
          <a:r>
            <a:rPr lang="en-US" sz="2400" b="0" i="0" dirty="0"/>
            <a:t>. name: Mongolian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b="0" i="0" dirty="0"/>
            <a:t>stop_words.py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b="0" i="0" dirty="0"/>
            <a:t>List of most common words of the Mongolian language that are often useful to filter out.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b="0" i="0" dirty="0"/>
            <a:t>Some special-case rules for the tokenizer, for example, abbreviations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b="0" dirty="0"/>
            <a:t>punctuation.py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b="0" dirty="0"/>
            <a:t>Regular expressions for splitting tokens. It includes rules for infixes.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b="0" dirty="0"/>
            <a:t>tokenizer_exceptions.py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2FC978FD-7658-4C87-8695-F244BB5B4905}">
      <dgm:prSet phldrT="[Text]" custT="1"/>
      <dgm:spPr/>
      <dgm:t>
        <a:bodyPr/>
        <a:lstStyle/>
        <a:p>
          <a:r>
            <a:rPr lang="en-US" sz="2400" b="0" dirty="0"/>
            <a:t>lex_attrs.py</a:t>
          </a:r>
          <a:endParaRPr lang="en-US" sz="24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B62B619-AC34-4982-8C83-102CF3B03CF8}" type="parTrans" cxnId="{8436E9B0-4687-461F-BF69-740193A0D4EE}">
      <dgm:prSet/>
      <dgm:spPr/>
      <dgm:t>
        <a:bodyPr/>
        <a:lstStyle/>
        <a:p>
          <a:endParaRPr lang="en-US"/>
        </a:p>
      </dgm:t>
    </dgm:pt>
    <dgm:pt modelId="{F6EAB178-0080-48C5-8B13-E893532D0CBC}" type="sibTrans" cxnId="{8436E9B0-4687-461F-BF69-740193A0D4EE}">
      <dgm:prSet/>
      <dgm:spPr/>
      <dgm:t>
        <a:bodyPr/>
        <a:lstStyle/>
        <a:p>
          <a:endParaRPr lang="en-US"/>
        </a:p>
      </dgm:t>
    </dgm:pt>
    <dgm:pt modelId="{66AF7A8C-F95E-41AB-A866-0DC50C0A6819}">
      <dgm:prSet phldrT="[Text]" custT="1"/>
      <dgm:spPr/>
      <dgm:t>
        <a:bodyPr/>
        <a:lstStyle/>
        <a:p>
          <a:r>
            <a:rPr lang="en-US" sz="2000" b="0" dirty="0"/>
            <a:t>Custom functions for lexical attributes on tokens, e.g., </a:t>
          </a:r>
          <a:r>
            <a:rPr lang="en-US" sz="2000" b="0" dirty="0" err="1"/>
            <a:t>like_num</a:t>
          </a:r>
          <a:r>
            <a:rPr lang="en-US" sz="2000" b="0" dirty="0"/>
            <a:t>, numeric words in the Mongolian language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4395CA4-2017-418D-88B3-64611B76C871}" type="parTrans" cxnId="{4910F864-22A3-424C-AC83-02FB2E04EDAD}">
      <dgm:prSet/>
      <dgm:spPr/>
      <dgm:t>
        <a:bodyPr/>
        <a:lstStyle/>
        <a:p>
          <a:endParaRPr lang="en-US"/>
        </a:p>
      </dgm:t>
    </dgm:pt>
    <dgm:pt modelId="{B26013AD-76BE-478C-98F1-CF542DA9D66E}" type="sibTrans" cxnId="{4910F864-22A3-424C-AC83-02FB2E04EDAD}">
      <dgm:prSet/>
      <dgm:spPr/>
      <dgm:t>
        <a:bodyPr/>
        <a:lstStyle/>
        <a:p>
          <a:endParaRPr lang="en-US"/>
        </a:p>
      </dgm:t>
    </dgm:pt>
    <dgm:pt modelId="{0FE74F47-F33A-49FA-A720-039E870CA6DA}">
      <dgm:prSet phldrT="[Text]" custT="1"/>
      <dgm:spPr/>
      <dgm:t>
        <a:bodyPr/>
        <a:lstStyle/>
        <a:p>
          <a:r>
            <a:rPr lang="en-US" sz="2000" b="0" i="0"/>
            <a:t>examples.py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0D80DFF-00BF-4782-A1F7-A5510631B80A}" type="parTrans" cxnId="{03221137-938B-4FE5-80DD-99FE931F80DD}">
      <dgm:prSet/>
      <dgm:spPr/>
      <dgm:t>
        <a:bodyPr/>
        <a:lstStyle/>
        <a:p>
          <a:endParaRPr lang="en-US"/>
        </a:p>
      </dgm:t>
    </dgm:pt>
    <dgm:pt modelId="{CCE10882-D1D3-4BD7-8E0D-E4780AD29674}" type="sibTrans" cxnId="{03221137-938B-4FE5-80DD-99FE931F80DD}">
      <dgm:prSet/>
      <dgm:spPr/>
      <dgm:t>
        <a:bodyPr/>
        <a:lstStyle/>
        <a:p>
          <a:endParaRPr lang="en-US"/>
        </a:p>
      </dgm:t>
    </dgm:pt>
    <dgm:pt modelId="{E6AE807E-D130-47E4-962E-9FEBC7501DD6}">
      <dgm:prSet phldrT="[Text]" custT="1"/>
      <dgm:spPr/>
      <dgm:t>
        <a:bodyPr/>
        <a:lstStyle/>
        <a:p>
          <a:r>
            <a:rPr lang="en-US" sz="2000" b="0" dirty="0"/>
            <a:t>Some sample words, sentences in the Mongolian language for testing inside the </a:t>
          </a:r>
          <a:r>
            <a:rPr lang="en-US" sz="2000" b="0" dirty="0" err="1"/>
            <a:t>spaCy</a:t>
          </a:r>
          <a:r>
            <a:rPr lang="en-US" sz="2000" b="0" dirty="0"/>
            <a:t>.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A6EC966-5EBE-4BF3-9FE5-54C90BE9D321}" type="parTrans" cxnId="{C21A386B-3918-4BEF-9306-0058B5C50196}">
      <dgm:prSet/>
      <dgm:spPr/>
      <dgm:t>
        <a:bodyPr/>
        <a:lstStyle/>
        <a:p>
          <a:endParaRPr lang="en-US"/>
        </a:p>
      </dgm:t>
    </dgm:pt>
    <dgm:pt modelId="{3294D8B1-D27B-447B-8C7D-2035DDFA30E5}" type="sibTrans" cxnId="{C21A386B-3918-4BEF-9306-0058B5C50196}">
      <dgm:prSet/>
      <dgm:spPr/>
      <dgm:t>
        <a:bodyPr/>
        <a:lstStyle/>
        <a:p>
          <a:endParaRPr lang="en-US"/>
        </a:p>
      </dgm:t>
    </dgm:pt>
    <dgm:pt modelId="{4E86B79C-BC55-432B-ABFD-E19890B0867E}">
      <dgm:prSet phldrT="[Text]" custT="1"/>
      <dgm:spPr/>
      <dgm:t>
        <a:bodyPr/>
        <a:lstStyle/>
        <a:p>
          <a:r>
            <a:rPr lang="en-US" sz="2000" b="0" dirty="0"/>
            <a:t>__init.py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34F26ED-E6E2-4D30-AE74-D1BCA9E4ACFA}" type="parTrans" cxnId="{C779BB8B-B616-42DA-AAE7-BF3E22D3F75B}">
      <dgm:prSet/>
      <dgm:spPr/>
      <dgm:t>
        <a:bodyPr/>
        <a:lstStyle/>
        <a:p>
          <a:endParaRPr lang="en-US"/>
        </a:p>
      </dgm:t>
    </dgm:pt>
    <dgm:pt modelId="{F2E0009C-BF70-406D-82A5-D2585C9019D2}" type="sibTrans" cxnId="{C779BB8B-B616-42DA-AAE7-BF3E22D3F75B}">
      <dgm:prSet/>
      <dgm:spPr/>
      <dgm:t>
        <a:bodyPr/>
        <a:lstStyle/>
        <a:p>
          <a:endParaRPr lang="en-US"/>
        </a:p>
      </dgm:t>
    </dgm:pt>
    <dgm:pt modelId="{D6AC6007-F09E-4536-AC47-0C1E11292F76}">
      <dgm:prSet phldrT="[Text]" custT="1"/>
      <dgm:spPr/>
      <dgm:t>
        <a:bodyPr/>
        <a:lstStyle/>
        <a:p>
          <a:r>
            <a:rPr lang="en-US" sz="2000" b="0" dirty="0"/>
            <a:t>Create classes for linking the above language pieces.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B41C573-0ACA-49B8-B391-3A6E0DC12E10}" type="parTrans" cxnId="{56FF8FFA-ECCE-40BC-B352-4458FF243B94}">
      <dgm:prSet/>
      <dgm:spPr/>
      <dgm:t>
        <a:bodyPr/>
        <a:lstStyle/>
        <a:p>
          <a:endParaRPr lang="en-US"/>
        </a:p>
      </dgm:t>
    </dgm:pt>
    <dgm:pt modelId="{3C53DDD5-C0E4-4B96-843F-76F96E9CD6C4}" type="sibTrans" cxnId="{56FF8FFA-ECCE-40BC-B352-4458FF243B94}">
      <dgm:prSet/>
      <dgm:spPr/>
      <dgm:t>
        <a:bodyPr/>
        <a:lstStyle/>
        <a:p>
          <a:endParaRPr lang="en-US"/>
        </a:p>
      </dgm:t>
    </dgm:pt>
    <dgm:pt modelId="{C1A84E64-2CEF-4247-B108-CE9F00B0EC08}">
      <dgm:prSet phldrT="[Text]" custT="1"/>
      <dgm:spPr/>
      <dgm:t>
        <a:bodyPr/>
        <a:lstStyle/>
        <a:p>
          <a:r>
            <a:rPr lang="en-US" sz="2000" b="0" dirty="0"/>
            <a:t>test_tokenizer.py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02B3AEA-E7DE-4238-A3FB-4F07C50E8CBE}" type="parTrans" cxnId="{1CC7E7A9-8EF0-481D-9FE4-A23A2CFF4E6C}">
      <dgm:prSet/>
      <dgm:spPr/>
      <dgm:t>
        <a:bodyPr/>
        <a:lstStyle/>
        <a:p>
          <a:endParaRPr lang="en-US"/>
        </a:p>
      </dgm:t>
    </dgm:pt>
    <dgm:pt modelId="{AFA9B18A-65FD-4862-BD3E-A49E0B84ABFE}" type="sibTrans" cxnId="{1CC7E7A9-8EF0-481D-9FE4-A23A2CFF4E6C}">
      <dgm:prSet/>
      <dgm:spPr/>
      <dgm:t>
        <a:bodyPr/>
        <a:lstStyle/>
        <a:p>
          <a:endParaRPr lang="en-US"/>
        </a:p>
      </dgm:t>
    </dgm:pt>
    <dgm:pt modelId="{A21AA0D0-3C48-4F8A-A3A4-C2CD53E9DE8A}">
      <dgm:prSet phldrT="[Text]" custT="1"/>
      <dgm:spPr/>
      <dgm:t>
        <a:bodyPr/>
        <a:lstStyle/>
        <a:p>
          <a:r>
            <a:rPr lang="en-US" sz="2000" b="0" i="0" dirty="0"/>
            <a:t>Test cases for tokenization for text in the Mongolian language.</a:t>
          </a:r>
          <a:endParaRPr lang="en-US" sz="20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5C8DD99-EE8A-4C14-9A7D-55CF0DACB0FB}" type="parTrans" cxnId="{71BE17E6-6236-42F8-9128-2B290246A2C8}">
      <dgm:prSet/>
      <dgm:spPr/>
      <dgm:t>
        <a:bodyPr/>
        <a:lstStyle/>
        <a:p>
          <a:endParaRPr lang="en-US"/>
        </a:p>
      </dgm:t>
    </dgm:pt>
    <dgm:pt modelId="{576F83DF-F3F8-4246-86A1-C91E5BB163C7}" type="sibTrans" cxnId="{71BE17E6-6236-42F8-9128-2B290246A2C8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8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8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8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8">
        <dgm:presLayoutVars>
          <dgm:bulletEnabled val="1"/>
        </dgm:presLayoutVars>
      </dgm:prSet>
      <dgm:spPr/>
    </dgm:pt>
    <dgm:pt modelId="{58823A5C-7D82-4AF4-83A9-BD5CACFF7B90}" type="pres">
      <dgm:prSet presAssocID="{8EF545BA-8D8A-4813-A428-2F18D76E61FA}" presName="sp" presStyleCnt="0"/>
      <dgm:spPr/>
    </dgm:pt>
    <dgm:pt modelId="{235FC73E-F464-478B-AEE9-C34A4C405F22}" type="pres">
      <dgm:prSet presAssocID="{2FC978FD-7658-4C87-8695-F244BB5B4905}" presName="linNode" presStyleCnt="0"/>
      <dgm:spPr/>
    </dgm:pt>
    <dgm:pt modelId="{CF047969-B6B5-4847-AB23-61333B2B63B3}" type="pres">
      <dgm:prSet presAssocID="{2FC978FD-7658-4C87-8695-F244BB5B4905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327FE9A-FEB1-45DE-873E-17797FA4A069}" type="pres">
      <dgm:prSet presAssocID="{2FC978FD-7658-4C87-8695-F244BB5B4905}" presName="descendantText" presStyleLbl="alignAccFollowNode1" presStyleIdx="4" presStyleCnt="8">
        <dgm:presLayoutVars>
          <dgm:bulletEnabled val="1"/>
        </dgm:presLayoutVars>
      </dgm:prSet>
      <dgm:spPr/>
    </dgm:pt>
    <dgm:pt modelId="{0AB3958C-6E0F-403E-B71C-BBD2856DFC70}" type="pres">
      <dgm:prSet presAssocID="{F6EAB178-0080-48C5-8B13-E893532D0CBC}" presName="sp" presStyleCnt="0"/>
      <dgm:spPr/>
    </dgm:pt>
    <dgm:pt modelId="{35EAA61F-C02A-4043-87BE-677A91EA9BAE}" type="pres">
      <dgm:prSet presAssocID="{0FE74F47-F33A-49FA-A720-039E870CA6DA}" presName="linNode" presStyleCnt="0"/>
      <dgm:spPr/>
    </dgm:pt>
    <dgm:pt modelId="{48928FF6-54EA-49ED-B99F-7F967886E1E2}" type="pres">
      <dgm:prSet presAssocID="{0FE74F47-F33A-49FA-A720-039E870CA6DA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20B88A02-8706-457A-A0CC-AA95395CA49E}" type="pres">
      <dgm:prSet presAssocID="{0FE74F47-F33A-49FA-A720-039E870CA6DA}" presName="descendantText" presStyleLbl="alignAccFollowNode1" presStyleIdx="5" presStyleCnt="8">
        <dgm:presLayoutVars>
          <dgm:bulletEnabled val="1"/>
        </dgm:presLayoutVars>
      </dgm:prSet>
      <dgm:spPr/>
    </dgm:pt>
    <dgm:pt modelId="{9D350FB0-8099-4891-9278-ED73581AB6AC}" type="pres">
      <dgm:prSet presAssocID="{CCE10882-D1D3-4BD7-8E0D-E4780AD29674}" presName="sp" presStyleCnt="0"/>
      <dgm:spPr/>
    </dgm:pt>
    <dgm:pt modelId="{AF6F9CD3-4EFD-4F7E-A0E7-A952233C8BCE}" type="pres">
      <dgm:prSet presAssocID="{4E86B79C-BC55-432B-ABFD-E19890B0867E}" presName="linNode" presStyleCnt="0"/>
      <dgm:spPr/>
    </dgm:pt>
    <dgm:pt modelId="{41EFD41B-308D-4101-B26B-10C66AF1D44E}" type="pres">
      <dgm:prSet presAssocID="{4E86B79C-BC55-432B-ABFD-E19890B0867E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FDA86A45-6738-4EE9-BD23-E76846B5B57D}" type="pres">
      <dgm:prSet presAssocID="{4E86B79C-BC55-432B-ABFD-E19890B0867E}" presName="descendantText" presStyleLbl="alignAccFollowNode1" presStyleIdx="6" presStyleCnt="8">
        <dgm:presLayoutVars>
          <dgm:bulletEnabled val="1"/>
        </dgm:presLayoutVars>
      </dgm:prSet>
      <dgm:spPr/>
    </dgm:pt>
    <dgm:pt modelId="{C568A7FE-7A73-430C-94B0-103FEB501DB5}" type="pres">
      <dgm:prSet presAssocID="{F2E0009C-BF70-406D-82A5-D2585C9019D2}" presName="sp" presStyleCnt="0"/>
      <dgm:spPr/>
    </dgm:pt>
    <dgm:pt modelId="{1C43CEC2-75D3-47AE-93EF-896ACB968B87}" type="pres">
      <dgm:prSet presAssocID="{C1A84E64-2CEF-4247-B108-CE9F00B0EC08}" presName="linNode" presStyleCnt="0"/>
      <dgm:spPr/>
    </dgm:pt>
    <dgm:pt modelId="{280569A6-6228-4D44-8A23-8CF9898131B7}" type="pres">
      <dgm:prSet presAssocID="{C1A84E64-2CEF-4247-B108-CE9F00B0EC08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2B68A3EB-AD81-4A1B-A000-5C1E27CE3106}" type="pres">
      <dgm:prSet presAssocID="{C1A84E64-2CEF-4247-B108-CE9F00B0EC08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D766F05-ECDC-4856-B448-C3A912B061F3}" type="presOf" srcId="{66AF7A8C-F95E-41AB-A866-0DC50C0A6819}" destId="{A327FE9A-FEB1-45DE-873E-17797FA4A069}" srcOrd="0" destOrd="0" presId="urn:microsoft.com/office/officeart/2005/8/layout/vList5"/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F55BFE1A-A5D3-4270-A537-59E6E59BD2E7}" type="presOf" srcId="{4E86B79C-BC55-432B-ABFD-E19890B0867E}" destId="{41EFD41B-308D-4101-B26B-10C66AF1D44E}" srcOrd="0" destOrd="0" presId="urn:microsoft.com/office/officeart/2005/8/layout/vList5"/>
    <dgm:cxn modelId="{D9960921-D42A-467D-BFCD-39830DDB5F74}" type="presOf" srcId="{A21AA0D0-3C48-4F8A-A3A4-C2CD53E9DE8A}" destId="{2B68A3EB-AD81-4A1B-A000-5C1E27CE3106}" srcOrd="0" destOrd="0" presId="urn:microsoft.com/office/officeart/2005/8/layout/vList5"/>
    <dgm:cxn modelId="{03221137-938B-4FE5-80DD-99FE931F80DD}" srcId="{81269538-BFC5-48BB-BEA1-D7AF1F385FD5}" destId="{0FE74F47-F33A-49FA-A720-039E870CA6DA}" srcOrd="5" destOrd="0" parTransId="{A0D80DFF-00BF-4782-A1F7-A5510631B80A}" sibTransId="{CCE10882-D1D3-4BD7-8E0D-E4780AD29674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F08E0E44-FF2C-4FB3-932B-C0F2E54E2577}" type="presOf" srcId="{E6AE807E-D130-47E4-962E-9FEBC7501DD6}" destId="{20B88A02-8706-457A-A0CC-AA95395CA49E}" srcOrd="0" destOrd="0" presId="urn:microsoft.com/office/officeart/2005/8/layout/vList5"/>
    <dgm:cxn modelId="{4910F864-22A3-424C-AC83-02FB2E04EDAD}" srcId="{2FC978FD-7658-4C87-8695-F244BB5B4905}" destId="{66AF7A8C-F95E-41AB-A866-0DC50C0A6819}" srcOrd="0" destOrd="0" parTransId="{24395CA4-2017-418D-88B3-64611B76C871}" sibTransId="{B26013AD-76BE-478C-98F1-CF542DA9D66E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C21A386B-3918-4BEF-9306-0058B5C50196}" srcId="{0FE74F47-F33A-49FA-A720-039E870CA6DA}" destId="{E6AE807E-D130-47E4-962E-9FEBC7501DD6}" srcOrd="0" destOrd="0" parTransId="{AA6EC966-5EBE-4BF3-9FE5-54C90BE9D321}" sibTransId="{3294D8B1-D27B-447B-8C7D-2035DDFA30E5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6AF14687-E660-4C1B-ADDF-39655D866DC1}" type="presOf" srcId="{D6AC6007-F09E-4536-AC47-0C1E11292F76}" destId="{FDA86A45-6738-4EE9-BD23-E76846B5B57D}" srcOrd="0" destOrd="0" presId="urn:microsoft.com/office/officeart/2005/8/layout/vList5"/>
    <dgm:cxn modelId="{C779BB8B-B616-42DA-AAE7-BF3E22D3F75B}" srcId="{81269538-BFC5-48BB-BEA1-D7AF1F385FD5}" destId="{4E86B79C-BC55-432B-ABFD-E19890B0867E}" srcOrd="6" destOrd="0" parTransId="{B34F26ED-E6E2-4D30-AE74-D1BCA9E4ACFA}" sibTransId="{F2E0009C-BF70-406D-82A5-D2585C9019D2}"/>
    <dgm:cxn modelId="{D6DF0192-B624-44F2-90F8-8926D672DBD0}" type="presOf" srcId="{0FE74F47-F33A-49FA-A720-039E870CA6DA}" destId="{48928FF6-54EA-49ED-B99F-7F967886E1E2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A9D5EAA2-CB55-44A6-85BA-84391F6E07F6}" type="presOf" srcId="{C1A84E64-2CEF-4247-B108-CE9F00B0EC08}" destId="{280569A6-6228-4D44-8A23-8CF9898131B7}" srcOrd="0" destOrd="0" presId="urn:microsoft.com/office/officeart/2005/8/layout/vList5"/>
    <dgm:cxn modelId="{1CC7E7A9-8EF0-481D-9FE4-A23A2CFF4E6C}" srcId="{81269538-BFC5-48BB-BEA1-D7AF1F385FD5}" destId="{C1A84E64-2CEF-4247-B108-CE9F00B0EC08}" srcOrd="7" destOrd="0" parTransId="{802B3AEA-E7DE-4238-A3FB-4F07C50E8CBE}" sibTransId="{AFA9B18A-65FD-4862-BD3E-A49E0B84ABFE}"/>
    <dgm:cxn modelId="{8436E9B0-4687-461F-BF69-740193A0D4EE}" srcId="{81269538-BFC5-48BB-BEA1-D7AF1F385FD5}" destId="{2FC978FD-7658-4C87-8695-F244BB5B4905}" srcOrd="4" destOrd="0" parTransId="{BB62B619-AC34-4982-8C83-102CF3B03CF8}" sibTransId="{F6EAB178-0080-48C5-8B13-E893532D0CBC}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BBBAD1D7-AAD5-4426-870B-4477F2BFA4F2}" type="presOf" srcId="{2FC978FD-7658-4C87-8695-F244BB5B4905}" destId="{CF047969-B6B5-4847-AB23-61333B2B63B3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71BE17E6-6236-42F8-9128-2B290246A2C8}" srcId="{C1A84E64-2CEF-4247-B108-CE9F00B0EC08}" destId="{A21AA0D0-3C48-4F8A-A3A4-C2CD53E9DE8A}" srcOrd="0" destOrd="0" parTransId="{A5C8DD99-EE8A-4C14-9A7D-55CF0DACB0FB}" sibTransId="{576F83DF-F3F8-4246-86A1-C91E5BB163C7}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56FF8FFA-ECCE-40BC-B352-4458FF243B94}" srcId="{4E86B79C-BC55-432B-ABFD-E19890B0867E}" destId="{D6AC6007-F09E-4536-AC47-0C1E11292F76}" srcOrd="0" destOrd="0" parTransId="{8B41C573-0ACA-49B8-B391-3A6E0DC12E10}" sibTransId="{3C53DDD5-C0E4-4B96-843F-76F96E9CD6C4}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  <dgm:cxn modelId="{16BD5141-EAE0-4FE9-BBD4-6D0A0054223A}" type="presParOf" srcId="{99FD7F24-5BB9-46E8-BB7C-4B477B73B815}" destId="{58823A5C-7D82-4AF4-83A9-BD5CACFF7B90}" srcOrd="7" destOrd="0" presId="urn:microsoft.com/office/officeart/2005/8/layout/vList5"/>
    <dgm:cxn modelId="{63D096AC-ED1F-49E5-B500-64B03718C7ED}" type="presParOf" srcId="{99FD7F24-5BB9-46E8-BB7C-4B477B73B815}" destId="{235FC73E-F464-478B-AEE9-C34A4C405F22}" srcOrd="8" destOrd="0" presId="urn:microsoft.com/office/officeart/2005/8/layout/vList5"/>
    <dgm:cxn modelId="{D08D53FB-F85C-4E8B-BA37-2FD7A9222BA0}" type="presParOf" srcId="{235FC73E-F464-478B-AEE9-C34A4C405F22}" destId="{CF047969-B6B5-4847-AB23-61333B2B63B3}" srcOrd="0" destOrd="0" presId="urn:microsoft.com/office/officeart/2005/8/layout/vList5"/>
    <dgm:cxn modelId="{EBBA48FF-7534-4F31-B6B2-56B03E387A73}" type="presParOf" srcId="{235FC73E-F464-478B-AEE9-C34A4C405F22}" destId="{A327FE9A-FEB1-45DE-873E-17797FA4A069}" srcOrd="1" destOrd="0" presId="urn:microsoft.com/office/officeart/2005/8/layout/vList5"/>
    <dgm:cxn modelId="{B5ECD0DE-FFD6-4754-8ED7-318C890AF91A}" type="presParOf" srcId="{99FD7F24-5BB9-46E8-BB7C-4B477B73B815}" destId="{0AB3958C-6E0F-403E-B71C-BBD2856DFC70}" srcOrd="9" destOrd="0" presId="urn:microsoft.com/office/officeart/2005/8/layout/vList5"/>
    <dgm:cxn modelId="{70D5203C-19E9-4F55-82EE-1672206A296C}" type="presParOf" srcId="{99FD7F24-5BB9-46E8-BB7C-4B477B73B815}" destId="{35EAA61F-C02A-4043-87BE-677A91EA9BAE}" srcOrd="10" destOrd="0" presId="urn:microsoft.com/office/officeart/2005/8/layout/vList5"/>
    <dgm:cxn modelId="{9B87ECEC-9CBB-4112-BA48-7AC56270EB65}" type="presParOf" srcId="{35EAA61F-C02A-4043-87BE-677A91EA9BAE}" destId="{48928FF6-54EA-49ED-B99F-7F967886E1E2}" srcOrd="0" destOrd="0" presId="urn:microsoft.com/office/officeart/2005/8/layout/vList5"/>
    <dgm:cxn modelId="{BF2778A1-4F2B-4F76-A46F-57E4106E9C35}" type="presParOf" srcId="{35EAA61F-C02A-4043-87BE-677A91EA9BAE}" destId="{20B88A02-8706-457A-A0CC-AA95395CA49E}" srcOrd="1" destOrd="0" presId="urn:microsoft.com/office/officeart/2005/8/layout/vList5"/>
    <dgm:cxn modelId="{43170628-6F6C-413E-BE4C-60C9BC0CECB0}" type="presParOf" srcId="{99FD7F24-5BB9-46E8-BB7C-4B477B73B815}" destId="{9D350FB0-8099-4891-9278-ED73581AB6AC}" srcOrd="11" destOrd="0" presId="urn:microsoft.com/office/officeart/2005/8/layout/vList5"/>
    <dgm:cxn modelId="{8839D21B-9A44-46F6-B3BA-E47036E2DBA2}" type="presParOf" srcId="{99FD7F24-5BB9-46E8-BB7C-4B477B73B815}" destId="{AF6F9CD3-4EFD-4F7E-A0E7-A952233C8BCE}" srcOrd="12" destOrd="0" presId="urn:microsoft.com/office/officeart/2005/8/layout/vList5"/>
    <dgm:cxn modelId="{8181687A-3AFD-4CB1-88D2-F686AC1AC423}" type="presParOf" srcId="{AF6F9CD3-4EFD-4F7E-A0E7-A952233C8BCE}" destId="{41EFD41B-308D-4101-B26B-10C66AF1D44E}" srcOrd="0" destOrd="0" presId="urn:microsoft.com/office/officeart/2005/8/layout/vList5"/>
    <dgm:cxn modelId="{7874494C-1629-48CE-85F3-7806F23E5341}" type="presParOf" srcId="{AF6F9CD3-4EFD-4F7E-A0E7-A952233C8BCE}" destId="{FDA86A45-6738-4EE9-BD23-E76846B5B57D}" srcOrd="1" destOrd="0" presId="urn:microsoft.com/office/officeart/2005/8/layout/vList5"/>
    <dgm:cxn modelId="{E77B00FA-A326-48F0-9FAB-4ED0E7ED8588}" type="presParOf" srcId="{99FD7F24-5BB9-46E8-BB7C-4B477B73B815}" destId="{C568A7FE-7A73-430C-94B0-103FEB501DB5}" srcOrd="13" destOrd="0" presId="urn:microsoft.com/office/officeart/2005/8/layout/vList5"/>
    <dgm:cxn modelId="{6AFAD9A2-1E63-4AEA-8A55-DBA110869064}" type="presParOf" srcId="{99FD7F24-5BB9-46E8-BB7C-4B477B73B815}" destId="{1C43CEC2-75D3-47AE-93EF-896ACB968B87}" srcOrd="14" destOrd="0" presId="urn:microsoft.com/office/officeart/2005/8/layout/vList5"/>
    <dgm:cxn modelId="{652FB8EA-E2FA-469B-A750-E5F660F3B125}" type="presParOf" srcId="{1C43CEC2-75D3-47AE-93EF-896ACB968B87}" destId="{280569A6-6228-4D44-8A23-8CF9898131B7}" srcOrd="0" destOrd="0" presId="urn:microsoft.com/office/officeart/2005/8/layout/vList5"/>
    <dgm:cxn modelId="{DEEDDBFD-0385-4BB3-B334-1089C8C0C5E9}" type="presParOf" srcId="{1C43CEC2-75D3-47AE-93EF-896ACB968B87}" destId="{2B68A3EB-AD81-4A1B-A000-5C1E27CE310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782750" y="-2988845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Code: </a:t>
          </a:r>
          <a:r>
            <a:rPr lang="en-US" sz="2400" b="0" i="0" kern="1200" dirty="0" err="1"/>
            <a:t>mn</a:t>
          </a:r>
          <a:r>
            <a:rPr lang="en-US" sz="2400" b="0" i="0" kern="1200" dirty="0"/>
            <a:t>. name: Mongolian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90678"/>
        <a:ext cx="6603276" cy="469636"/>
      </dsp:txXfrm>
    </dsp:sp>
    <dsp:sp modelId="{3230722F-B757-4673-BD2F-9D4BAB5CEE8D}">
      <dsp:nvSpPr>
        <dsp:cNvPr id="0" name=""/>
        <dsp:cNvSpPr/>
      </dsp:nvSpPr>
      <dsp:spPr>
        <a:xfrm>
          <a:off x="0" y="215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Added Mongolian language</a:t>
          </a:r>
          <a:endParaRPr lang="en-US" sz="24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31973"/>
        <a:ext cx="3665117" cy="587044"/>
      </dsp:txXfrm>
    </dsp:sp>
    <dsp:sp modelId="{329ECF1A-78BE-41CB-B252-8011825B67CD}">
      <dsp:nvSpPr>
        <dsp:cNvPr id="0" name=""/>
        <dsp:cNvSpPr/>
      </dsp:nvSpPr>
      <dsp:spPr>
        <a:xfrm rot="5400000">
          <a:off x="6782750" y="-2305756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List of most common words of the Mongolian language that are often useful to filter out.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773767"/>
        <a:ext cx="6603276" cy="469636"/>
      </dsp:txXfrm>
    </dsp:sp>
    <dsp:sp modelId="{8A3FE5E4-2689-4041-B2C5-C63BC276A3EF}">
      <dsp:nvSpPr>
        <dsp:cNvPr id="0" name=""/>
        <dsp:cNvSpPr/>
      </dsp:nvSpPr>
      <dsp:spPr>
        <a:xfrm>
          <a:off x="0" y="683304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stop_words.py</a:t>
          </a:r>
          <a:endParaRPr lang="en-US" sz="24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715062"/>
        <a:ext cx="3665117" cy="587044"/>
      </dsp:txXfrm>
    </dsp:sp>
    <dsp:sp modelId="{A66EBD3D-E7C5-421C-B8B5-728648057DDC}">
      <dsp:nvSpPr>
        <dsp:cNvPr id="0" name=""/>
        <dsp:cNvSpPr/>
      </dsp:nvSpPr>
      <dsp:spPr>
        <a:xfrm rot="5400000">
          <a:off x="6782750" y="-1622668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/>
            <a:t>Some special-case rules for the tokenizer, for example, abbreviations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1456855"/>
        <a:ext cx="6603276" cy="469636"/>
      </dsp:txXfrm>
    </dsp:sp>
    <dsp:sp modelId="{1C763A21-352A-41D1-A2E2-E305DABA275D}">
      <dsp:nvSpPr>
        <dsp:cNvPr id="0" name=""/>
        <dsp:cNvSpPr/>
      </dsp:nvSpPr>
      <dsp:spPr>
        <a:xfrm>
          <a:off x="0" y="1366392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tokenizer_exceptions.py</a:t>
          </a:r>
          <a:endParaRPr lang="en-US" sz="24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1398150"/>
        <a:ext cx="3665117" cy="587044"/>
      </dsp:txXfrm>
    </dsp:sp>
    <dsp:sp modelId="{95E0557D-F0A1-4F38-8083-55DE7503164F}">
      <dsp:nvSpPr>
        <dsp:cNvPr id="0" name=""/>
        <dsp:cNvSpPr/>
      </dsp:nvSpPr>
      <dsp:spPr>
        <a:xfrm rot="5400000">
          <a:off x="6782750" y="-939579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kern="1200" dirty="0"/>
            <a:t>Regular expressions for splitting tokens. It includes rules for infixes.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2139944"/>
        <a:ext cx="6603276" cy="469636"/>
      </dsp:txXfrm>
    </dsp:sp>
    <dsp:sp modelId="{B9324B26-5FF5-4FF7-9073-66103CBE8481}">
      <dsp:nvSpPr>
        <dsp:cNvPr id="0" name=""/>
        <dsp:cNvSpPr/>
      </dsp:nvSpPr>
      <dsp:spPr>
        <a:xfrm>
          <a:off x="0" y="2049481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punctuation.py</a:t>
          </a:r>
          <a:endParaRPr lang="en-US" sz="24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2081239"/>
        <a:ext cx="3665117" cy="587044"/>
      </dsp:txXfrm>
    </dsp:sp>
    <dsp:sp modelId="{A327FE9A-FEB1-45DE-873E-17797FA4A069}">
      <dsp:nvSpPr>
        <dsp:cNvPr id="0" name=""/>
        <dsp:cNvSpPr/>
      </dsp:nvSpPr>
      <dsp:spPr>
        <a:xfrm rot="5400000">
          <a:off x="6782750" y="-256490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Custom functions for lexical attributes on tokens, e.g., </a:t>
          </a:r>
          <a:r>
            <a:rPr lang="en-US" sz="2000" b="0" kern="1200" dirty="0" err="1"/>
            <a:t>like_num</a:t>
          </a:r>
          <a:r>
            <a:rPr lang="en-US" sz="2000" b="0" kern="1200" dirty="0"/>
            <a:t>, numeric words in the Mongolian language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2823033"/>
        <a:ext cx="6603276" cy="469636"/>
      </dsp:txXfrm>
    </dsp:sp>
    <dsp:sp modelId="{CF047969-B6B5-4847-AB23-61333B2B63B3}">
      <dsp:nvSpPr>
        <dsp:cNvPr id="0" name=""/>
        <dsp:cNvSpPr/>
      </dsp:nvSpPr>
      <dsp:spPr>
        <a:xfrm>
          <a:off x="0" y="2732570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lex_attrs.py</a:t>
          </a:r>
          <a:endParaRPr lang="en-US" sz="24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2764328"/>
        <a:ext cx="3665117" cy="587044"/>
      </dsp:txXfrm>
    </dsp:sp>
    <dsp:sp modelId="{20B88A02-8706-457A-A0CC-AA95395CA49E}">
      <dsp:nvSpPr>
        <dsp:cNvPr id="0" name=""/>
        <dsp:cNvSpPr/>
      </dsp:nvSpPr>
      <dsp:spPr>
        <a:xfrm rot="5400000">
          <a:off x="6782750" y="426597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Some sample words, sentences in the Mongolian language for testing inside the </a:t>
          </a:r>
          <a:r>
            <a:rPr lang="en-US" sz="2000" b="0" kern="1200" dirty="0" err="1"/>
            <a:t>spaCy</a:t>
          </a:r>
          <a:r>
            <a:rPr lang="en-US" sz="2000" b="0" kern="1200" dirty="0"/>
            <a:t>.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3506120"/>
        <a:ext cx="6603276" cy="469636"/>
      </dsp:txXfrm>
    </dsp:sp>
    <dsp:sp modelId="{48928FF6-54EA-49ED-B99F-7F967886E1E2}">
      <dsp:nvSpPr>
        <dsp:cNvPr id="0" name=""/>
        <dsp:cNvSpPr/>
      </dsp:nvSpPr>
      <dsp:spPr>
        <a:xfrm>
          <a:off x="0" y="3415658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examples.py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3447416"/>
        <a:ext cx="3665117" cy="587044"/>
      </dsp:txXfrm>
    </dsp:sp>
    <dsp:sp modelId="{FDA86A45-6738-4EE9-BD23-E76846B5B57D}">
      <dsp:nvSpPr>
        <dsp:cNvPr id="0" name=""/>
        <dsp:cNvSpPr/>
      </dsp:nvSpPr>
      <dsp:spPr>
        <a:xfrm rot="5400000">
          <a:off x="6782750" y="1109686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Create classes for linking the above language pieces.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4189209"/>
        <a:ext cx="6603276" cy="469636"/>
      </dsp:txXfrm>
    </dsp:sp>
    <dsp:sp modelId="{41EFD41B-308D-4101-B26B-10C66AF1D44E}">
      <dsp:nvSpPr>
        <dsp:cNvPr id="0" name=""/>
        <dsp:cNvSpPr/>
      </dsp:nvSpPr>
      <dsp:spPr>
        <a:xfrm>
          <a:off x="0" y="4098747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__init.py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4130505"/>
        <a:ext cx="3665117" cy="587044"/>
      </dsp:txXfrm>
    </dsp:sp>
    <dsp:sp modelId="{2B68A3EB-AD81-4A1B-A000-5C1E27CE3106}">
      <dsp:nvSpPr>
        <dsp:cNvPr id="0" name=""/>
        <dsp:cNvSpPr/>
      </dsp:nvSpPr>
      <dsp:spPr>
        <a:xfrm rot="5400000">
          <a:off x="6782750" y="1792775"/>
          <a:ext cx="520448" cy="66286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Test cases for tokenization for text in the Mongolian language.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 rot="-5400000">
        <a:off x="3728633" y="4872298"/>
        <a:ext cx="6603276" cy="469636"/>
      </dsp:txXfrm>
    </dsp:sp>
    <dsp:sp modelId="{280569A6-6228-4D44-8A23-8CF9898131B7}">
      <dsp:nvSpPr>
        <dsp:cNvPr id="0" name=""/>
        <dsp:cNvSpPr/>
      </dsp:nvSpPr>
      <dsp:spPr>
        <a:xfrm>
          <a:off x="0" y="4781835"/>
          <a:ext cx="3728633" cy="650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test_tokenizer.py</a:t>
          </a:r>
          <a:endParaRPr lang="en-US" sz="20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1758" y="4813593"/>
        <a:ext cx="3665117" cy="587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6013" y="148920"/>
            <a:ext cx="9905998" cy="92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125538"/>
            <a:ext cx="9905999" cy="466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Adding Mongolian Language to the </a:t>
            </a:r>
            <a:r>
              <a:rPr lang="en-US" sz="5400" dirty="0" err="1">
                <a:latin typeface="Rockwell" panose="02060603020205020403" pitchFamily="18" charset="0"/>
              </a:rPr>
              <a:t>spaCy</a:t>
            </a:r>
            <a:r>
              <a:rPr lang="en-US" sz="5400" dirty="0">
                <a:latin typeface="Rockwell" panose="02060603020205020403" pitchFamily="18" charset="0"/>
              </a:rPr>
              <a:t> toolkit as Alpha support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Bayar Demberel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bd12@illinois.edu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CS410 Text information system. 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4174-47BD-4793-9ACC-A326364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D001-7EDF-40DC-A62A-15385C1B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25538"/>
            <a:ext cx="2934541" cy="1438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From the command prompt:</a:t>
            </a:r>
          </a:p>
          <a:p>
            <a:pPr>
              <a:buFontTx/>
              <a:buChar char="-"/>
            </a:pPr>
            <a:r>
              <a:rPr lang="en-US" dirty="0"/>
              <a:t>Go to the downloaded source folder</a:t>
            </a:r>
          </a:p>
          <a:p>
            <a:pPr>
              <a:buFontTx/>
              <a:buChar char="-"/>
            </a:pPr>
            <a:r>
              <a:rPr lang="en-US" dirty="0"/>
              <a:t>Run command:</a:t>
            </a:r>
            <a:br>
              <a:rPr lang="en-US" dirty="0"/>
            </a:br>
            <a:r>
              <a:rPr lang="en-US" dirty="0"/>
              <a:t>python setup.py </a:t>
            </a:r>
            <a:r>
              <a:rPr lang="en-US" dirty="0" err="1"/>
              <a:t>build_ext</a:t>
            </a:r>
            <a:r>
              <a:rPr lang="en-US" dirty="0"/>
              <a:t> –</a:t>
            </a:r>
            <a:r>
              <a:rPr lang="en-US" dirty="0" err="1"/>
              <a:t>inplace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It will take couple minutes to finish compiling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1B1417C-A2F2-4DA9-94F0-94FD05A41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5011" y="1070277"/>
            <a:ext cx="7458636" cy="5491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154BA-2B03-4504-94FB-4885FB83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53" y="3429000"/>
            <a:ext cx="3723348" cy="1480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F48D5F-53AE-4A37-B9A2-B317E1677540}"/>
              </a:ext>
            </a:extLst>
          </p:cNvPr>
          <p:cNvSpPr txBox="1"/>
          <p:nvPr/>
        </p:nvSpPr>
        <p:spPr>
          <a:xfrm>
            <a:off x="496054" y="2782669"/>
            <a:ext cx="1736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the finished result:</a:t>
            </a:r>
          </a:p>
        </p:txBody>
      </p:sp>
      <p:sp>
        <p:nvSpPr>
          <p:cNvPr id="11" name="Callout: Double Bent Line 10">
            <a:extLst>
              <a:ext uri="{FF2B5EF4-FFF2-40B4-BE49-F238E27FC236}">
                <a16:creationId xmlns:a16="http://schemas.microsoft.com/office/drawing/2014/main" id="{33A1C506-CBE0-4E57-9E5E-142E9C2DD176}"/>
              </a:ext>
            </a:extLst>
          </p:cNvPr>
          <p:cNvSpPr/>
          <p:nvPr/>
        </p:nvSpPr>
        <p:spPr>
          <a:xfrm>
            <a:off x="1207247" y="5141392"/>
            <a:ext cx="2265083" cy="731091"/>
          </a:xfrm>
          <a:prstGeom prst="borderCallout3">
            <a:avLst>
              <a:gd name="adj1" fmla="val 48996"/>
              <a:gd name="adj2" fmla="val 99582"/>
              <a:gd name="adj3" fmla="val 118482"/>
              <a:gd name="adj4" fmla="val 111037"/>
              <a:gd name="adj5" fmla="val 136786"/>
              <a:gd name="adj6" fmla="val 122383"/>
              <a:gd name="adj7" fmla="val 170186"/>
              <a:gd name="adj8" fmla="val 138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play the video if you want to view</a:t>
            </a:r>
          </a:p>
        </p:txBody>
      </p:sp>
    </p:spTree>
    <p:extLst>
      <p:ext uri="{BB962C8B-B14F-4D97-AF65-F5344CB8AC3E}">
        <p14:creationId xmlns:p14="http://schemas.microsoft.com/office/powerpoint/2010/main" val="37938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C39C-2C0D-4B0D-81CB-DFD9269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6F3B-A811-4917-837B-BCEF17412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run below demo python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EE3B8-A732-4F5F-896A-851B5AA8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09" y="1806949"/>
            <a:ext cx="7543456" cy="412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F34CC-490E-4382-8BC3-1C270A7F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4F267F2B-4C1D-4721-86D4-71B4A9F993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457" y="703713"/>
            <a:ext cx="7401578" cy="5450573"/>
          </a:xfrm>
        </p:spPr>
      </p:pic>
      <p:sp>
        <p:nvSpPr>
          <p:cNvPr id="10" name="Callout: Double Bent Line 9">
            <a:extLst>
              <a:ext uri="{FF2B5EF4-FFF2-40B4-BE49-F238E27FC236}">
                <a16:creationId xmlns:a16="http://schemas.microsoft.com/office/drawing/2014/main" id="{2FDB2D16-009E-4B4F-9A0E-D0A25D693C99}"/>
              </a:ext>
            </a:extLst>
          </p:cNvPr>
          <p:cNvSpPr/>
          <p:nvPr/>
        </p:nvSpPr>
        <p:spPr>
          <a:xfrm>
            <a:off x="496048" y="5020771"/>
            <a:ext cx="2265083" cy="731091"/>
          </a:xfrm>
          <a:prstGeom prst="borderCallout3">
            <a:avLst>
              <a:gd name="adj1" fmla="val 48996"/>
              <a:gd name="adj2" fmla="val 99582"/>
              <a:gd name="adj3" fmla="val 118482"/>
              <a:gd name="adj4" fmla="val 111037"/>
              <a:gd name="adj5" fmla="val 136786"/>
              <a:gd name="adj6" fmla="val 122383"/>
              <a:gd name="adj7" fmla="val 170186"/>
              <a:gd name="adj8" fmla="val 138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play the video if you want to view</a:t>
            </a:r>
          </a:p>
        </p:txBody>
      </p:sp>
    </p:spTree>
    <p:extLst>
      <p:ext uri="{BB962C8B-B14F-4D97-AF65-F5344CB8AC3E}">
        <p14:creationId xmlns:p14="http://schemas.microsoft.com/office/powerpoint/2010/main" val="301359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BF31-B246-479D-BFC0-75388A33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EC8BA021-1477-4AB2-AEEF-B829F108B6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0915" y="452849"/>
            <a:ext cx="8082897" cy="5952301"/>
          </a:xfrm>
        </p:spPr>
      </p:pic>
      <p:sp>
        <p:nvSpPr>
          <p:cNvPr id="8" name="Callout: Double Bent Line 7">
            <a:extLst>
              <a:ext uri="{FF2B5EF4-FFF2-40B4-BE49-F238E27FC236}">
                <a16:creationId xmlns:a16="http://schemas.microsoft.com/office/drawing/2014/main" id="{7AB7ECC8-BA22-42B7-A1ED-47160707110A}"/>
              </a:ext>
            </a:extLst>
          </p:cNvPr>
          <p:cNvSpPr/>
          <p:nvPr/>
        </p:nvSpPr>
        <p:spPr>
          <a:xfrm>
            <a:off x="155388" y="4931123"/>
            <a:ext cx="2265083" cy="731091"/>
          </a:xfrm>
          <a:prstGeom prst="borderCallout3">
            <a:avLst>
              <a:gd name="adj1" fmla="val 48996"/>
              <a:gd name="adj2" fmla="val 99582"/>
              <a:gd name="adj3" fmla="val 118482"/>
              <a:gd name="adj4" fmla="val 111037"/>
              <a:gd name="adj5" fmla="val 136786"/>
              <a:gd name="adj6" fmla="val 122383"/>
              <a:gd name="adj7" fmla="val 170186"/>
              <a:gd name="adj8" fmla="val 138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play the video if you want to view</a:t>
            </a:r>
          </a:p>
        </p:txBody>
      </p:sp>
    </p:spTree>
    <p:extLst>
      <p:ext uri="{BB962C8B-B14F-4D97-AF65-F5344CB8AC3E}">
        <p14:creationId xmlns:p14="http://schemas.microsoft.com/office/powerpoint/2010/main" val="2770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The Spacy toolkit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745B4C-E41A-4FBF-8442-5D05C31EF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753" y="1436828"/>
            <a:ext cx="4969555" cy="46656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69BC2-8DE6-4C34-9080-D1F4DF9D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28" y="1243479"/>
            <a:ext cx="2562225" cy="552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A244D8-1CE4-4BD4-99AD-D8F713287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989" y="347253"/>
            <a:ext cx="10048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5C22-9E79-417C-8B3A-CFD32FEC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21746-2B54-4C64-9995-1DE75E74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B1285-C4C3-407F-BC71-B9B94AA61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30" y="1066799"/>
            <a:ext cx="4181108" cy="555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B8C60C-34AD-4B54-A730-4B8988B1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3" y="104371"/>
            <a:ext cx="100488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4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64DB-A4ED-4D45-8049-26FBA1F4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2" y="383232"/>
            <a:ext cx="9905998" cy="921357"/>
          </a:xfrm>
        </p:spPr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E3127-38CD-4351-BD8B-E4EC3FD1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25539"/>
            <a:ext cx="9905999" cy="1181380"/>
          </a:xfrm>
        </p:spPr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Add Mongolian language model compatible with Spacy NLP toolkit as alpha support.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B8188F-6B4A-4905-8E10-AD1751B7C412}"/>
              </a:ext>
            </a:extLst>
          </p:cNvPr>
          <p:cNvSpPr txBox="1">
            <a:spLocks/>
          </p:cNvSpPr>
          <p:nvPr/>
        </p:nvSpPr>
        <p:spPr>
          <a:xfrm>
            <a:off x="1116013" y="2100238"/>
            <a:ext cx="9905998" cy="92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Reason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A14619-2B7D-4932-8E2D-C7D060D39EA0}"/>
              </a:ext>
            </a:extLst>
          </p:cNvPr>
          <p:cNvSpPr txBox="1">
            <a:spLocks/>
          </p:cNvSpPr>
          <p:nvPr/>
        </p:nvSpPr>
        <p:spPr>
          <a:xfrm>
            <a:off x="1116012" y="2870176"/>
            <a:ext cx="9905999" cy="118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The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spaCy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framework does not support the Mongolian language yet, not even alpha support.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ED5BF3-DF33-440C-BF58-DE893FBE92B3}"/>
              </a:ext>
            </a:extLst>
          </p:cNvPr>
          <p:cNvSpPr txBox="1">
            <a:spLocks/>
          </p:cNvSpPr>
          <p:nvPr/>
        </p:nvSpPr>
        <p:spPr>
          <a:xfrm>
            <a:off x="1116013" y="3995803"/>
            <a:ext cx="9905998" cy="92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What is alpha support?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02CA1-1621-4DFC-913E-44821690C790}"/>
              </a:ext>
            </a:extLst>
          </p:cNvPr>
          <p:cNvSpPr txBox="1">
            <a:spLocks/>
          </p:cNvSpPr>
          <p:nvPr/>
        </p:nvSpPr>
        <p:spPr>
          <a:xfrm>
            <a:off x="1116012" y="4765741"/>
            <a:ext cx="9905999" cy="118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In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spaCy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, languages marked as "alpha support" usually only include tokenization rules and various other rules and language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22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09C6-01F1-4FF3-8EB7-745BE8FE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C9D1D9"/>
                </a:solidFill>
                <a:effectLst/>
                <a:latin typeface="-apple-system"/>
              </a:rPr>
              <a:t>Mongolian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1BE79-01F2-4D4B-B99B-60339FD2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The Mongolian language has two alphabets, Mongolian Cyrillic and Traditional Mongolian scripts. In Mongolia (the country), Mongolian Cyrillic is the official alphabet right now. </a:t>
            </a:r>
          </a:p>
          <a:p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This project includes the Mongolian Cyrillic transcript.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i="0" dirty="0">
                <a:solidFill>
                  <a:srgbClr val="C9D1D9"/>
                </a:solidFill>
                <a:effectLst/>
                <a:latin typeface="-apple-system"/>
              </a:rPr>
              <a:t>What’s included in this package?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941704"/>
              </p:ext>
            </p:extLst>
          </p:nvPr>
        </p:nvGraphicFramePr>
        <p:xfrm>
          <a:off x="1141413" y="980141"/>
          <a:ext cx="10357316" cy="5432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2B1E-0DA2-4E57-AEED-130C2B1A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304800"/>
            <a:ext cx="9905998" cy="765477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Has it been included in the </a:t>
            </a:r>
            <a:r>
              <a:rPr lang="en-US" sz="28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spaCy</a:t>
            </a:r>
            <a:r>
              <a:rPr lang="en-US" sz="2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officially yet?</a:t>
            </a:r>
            <a:endParaRPr lang="en-US" sz="2800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B880-B1FE-4389-A88B-8BFB22D85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25538"/>
            <a:ext cx="9905999" cy="966227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No, not yet. Contributing to the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spaCy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community needs a lot of effort, and it is going in progress.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4F5F73-E2AA-4BCB-BCC6-77A90FD192B9}"/>
              </a:ext>
            </a:extLst>
          </p:cNvPr>
          <p:cNvSpPr txBox="1">
            <a:spLocks/>
          </p:cNvSpPr>
          <p:nvPr/>
        </p:nvSpPr>
        <p:spPr>
          <a:xfrm>
            <a:off x="1116013" y="2300941"/>
            <a:ext cx="9905998" cy="76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How to use 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B010F9-F3B9-4F4C-AFD2-8B0E227A77D0}"/>
              </a:ext>
            </a:extLst>
          </p:cNvPr>
          <p:cNvSpPr txBox="1">
            <a:spLocks/>
          </p:cNvSpPr>
          <p:nvPr/>
        </p:nvSpPr>
        <p:spPr>
          <a:xfrm>
            <a:off x="1141412" y="3121679"/>
            <a:ext cx="9905999" cy="1175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Because this package has not been officially included in </a:t>
            </a:r>
            <a:r>
              <a:rPr lang="en-US" sz="2000" b="0" i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spaCy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yet, you need to clone the whole package and build it locally to use in your applications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15A9B1-8E74-499F-A2C3-B82611A5F588}"/>
              </a:ext>
            </a:extLst>
          </p:cNvPr>
          <p:cNvSpPr txBox="1">
            <a:spLocks/>
          </p:cNvSpPr>
          <p:nvPr/>
        </p:nvSpPr>
        <p:spPr>
          <a:xfrm>
            <a:off x="1116013" y="4467412"/>
            <a:ext cx="9905998" cy="765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Where can I find the whole package?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24A991-7CC5-4506-B781-13C7C194BB63}"/>
              </a:ext>
            </a:extLst>
          </p:cNvPr>
          <p:cNvSpPr txBox="1">
            <a:spLocks/>
          </p:cNvSpPr>
          <p:nvPr/>
        </p:nvSpPr>
        <p:spPr>
          <a:xfrm>
            <a:off x="1141412" y="5288150"/>
            <a:ext cx="9905999" cy="1175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can clone or download the project from below link and build it locally, and then you can use it in your applications. 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https://github.com/bayarra/spaCy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95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C3D5-C04C-4AFD-A766-938F02D4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Required tools for Building the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3783-64F6-4E46-A5CB-36B2AF44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Build Tools  </a:t>
            </a:r>
          </a:p>
          <a:p>
            <a:pPr lvl="1"/>
            <a:r>
              <a:rPr lang="en-US" dirty="0"/>
              <a:t>For Windows:</a:t>
            </a:r>
          </a:p>
          <a:p>
            <a:pPr lvl="2"/>
            <a:r>
              <a:rPr lang="en-US" dirty="0"/>
              <a:t>Download and install Visual Studio Build Tools</a:t>
            </a:r>
          </a:p>
          <a:p>
            <a:pPr lvl="3"/>
            <a:r>
              <a:rPr lang="en-US" dirty="0"/>
              <a:t>https://visualstudio.microsoft.com/downloads/#build-tools-for-visual-studio</a:t>
            </a:r>
          </a:p>
          <a:p>
            <a:pPr lvl="2"/>
            <a:r>
              <a:rPr lang="en-US" dirty="0"/>
              <a:t>Check the Desktop development with C++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8EEE5-D1B1-4C6F-902D-AB43ED843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61" y="3638121"/>
            <a:ext cx="7191562" cy="22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5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4D8E2-7020-4B64-8634-F2471693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packages for Building the </a:t>
            </a:r>
            <a:r>
              <a:rPr lang="en-US" dirty="0" err="1"/>
              <a:t>spaCy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CB142-E762-47F7-82A8-6CCE5C2E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25539"/>
            <a:ext cx="9905999" cy="2303462"/>
          </a:xfrm>
        </p:spPr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 err="1"/>
              <a:t>cython</a:t>
            </a:r>
            <a:r>
              <a:rPr lang="en-US" dirty="0"/>
              <a:t>. </a:t>
            </a:r>
            <a:r>
              <a:rPr lang="en-US" sz="1800" dirty="0"/>
              <a:t>(pip install </a:t>
            </a:r>
            <a:r>
              <a:rPr lang="en-US" sz="1800" dirty="0" err="1"/>
              <a:t>Cython</a:t>
            </a:r>
            <a:r>
              <a:rPr lang="en-US" sz="1800" dirty="0"/>
              <a:t>)</a:t>
            </a:r>
            <a:endParaRPr lang="en-US" dirty="0"/>
          </a:p>
          <a:p>
            <a:r>
              <a:rPr lang="en-US" dirty="0"/>
              <a:t>and some python packages needed to be installed</a:t>
            </a:r>
          </a:p>
          <a:p>
            <a:r>
              <a:rPr lang="en-US" dirty="0"/>
              <a:t>Preferred to be installed on virtual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B204A62-04AC-48E5-8AEB-31531F45BAB1}"/>
              </a:ext>
            </a:extLst>
          </p:cNvPr>
          <p:cNvSpPr txBox="1">
            <a:spLocks/>
          </p:cNvSpPr>
          <p:nvPr/>
        </p:nvSpPr>
        <p:spPr>
          <a:xfrm>
            <a:off x="1141412" y="3428999"/>
            <a:ext cx="9905998" cy="92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Download the project source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589E06-0CD3-4256-98DE-D2DE8D9AA548}"/>
              </a:ext>
            </a:extLst>
          </p:cNvPr>
          <p:cNvSpPr txBox="1">
            <a:spLocks/>
          </p:cNvSpPr>
          <p:nvPr/>
        </p:nvSpPr>
        <p:spPr>
          <a:xfrm>
            <a:off x="1166811" y="4405618"/>
            <a:ext cx="9905999" cy="230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https://github.com/bayarra/spacy.lang.mn</a:t>
            </a:r>
          </a:p>
        </p:txBody>
      </p:sp>
    </p:spTree>
    <p:extLst>
      <p:ext uri="{BB962C8B-B14F-4D97-AF65-F5344CB8AC3E}">
        <p14:creationId xmlns:p14="http://schemas.microsoft.com/office/powerpoint/2010/main" val="22932518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175</TotalTime>
  <Words>540</Words>
  <Application>Microsoft Office PowerPoint</Application>
  <PresentationFormat>Widescreen</PresentationFormat>
  <Paragraphs>66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-apple-system</vt:lpstr>
      <vt:lpstr>Arial</vt:lpstr>
      <vt:lpstr>Calibri</vt:lpstr>
      <vt:lpstr>Consolas</vt:lpstr>
      <vt:lpstr>Rockwell</vt:lpstr>
      <vt:lpstr>Tahoma</vt:lpstr>
      <vt:lpstr>Tw Cen MT</vt:lpstr>
      <vt:lpstr>Circuit</vt:lpstr>
      <vt:lpstr>Adding Mongolian Language to the spaCy toolkit as Alpha support model</vt:lpstr>
      <vt:lpstr>The Spacy toolkit</vt:lpstr>
      <vt:lpstr>PowerPoint Presentation</vt:lpstr>
      <vt:lpstr>Project goal</vt:lpstr>
      <vt:lpstr>Mongolian language</vt:lpstr>
      <vt:lpstr>What’s included in this package?</vt:lpstr>
      <vt:lpstr>Has it been included in the spaCy officially yet?</vt:lpstr>
      <vt:lpstr>Required tools for Building the spaCy</vt:lpstr>
      <vt:lpstr>Required packages for Building the spaCy</vt:lpstr>
      <vt:lpstr>Building the spaCy</vt:lpstr>
      <vt:lpstr>Usage</vt:lpstr>
      <vt:lpstr>Running</vt:lpstr>
      <vt:lpstr>Demo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Mongolian Language to the spaCy toolkit as Alpha support model</dc:title>
  <dc:creator>Bayar Demberel</dc:creator>
  <cp:lastModifiedBy>Bayar Demberel</cp:lastModifiedBy>
  <cp:revision>1</cp:revision>
  <dcterms:created xsi:type="dcterms:W3CDTF">2021-12-10T00:48:15Z</dcterms:created>
  <dcterms:modified xsi:type="dcterms:W3CDTF">2021-12-10T03:43:46Z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